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61" r:id="rId2"/>
    <p:sldId id="264" r:id="rId3"/>
    <p:sldId id="257" r:id="rId4"/>
    <p:sldId id="262" r:id="rId5"/>
    <p:sldId id="263" r:id="rId6"/>
    <p:sldId id="265" r:id="rId7"/>
    <p:sldId id="267" r:id="rId8"/>
    <p:sldId id="268" r:id="rId9"/>
    <p:sldId id="269" r:id="rId10"/>
    <p:sldId id="270" r:id="rId11"/>
    <p:sldId id="266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006666"/>
    <a:srgbClr val="808000"/>
    <a:srgbClr val="990033"/>
    <a:srgbClr val="996633"/>
    <a:srgbClr val="993366"/>
    <a:srgbClr val="9966FF"/>
    <a:srgbClr val="FF99FF"/>
    <a:srgbClr val="D60093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59EF7-241C-4BC7-9C5F-4F19D04E3365}" type="datetimeFigureOut">
              <a:rPr lang="en-GB" smtClean="0"/>
              <a:t>01/03/2016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4E010-04E4-499E-8E82-535F7CD5B0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18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4E010-04E4-499E-8E82-535F7CD5B05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08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63DF0-2D61-4CFE-AF02-45D9739D490B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948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0952-7703-4B48-9DC0-96B8C8C3AF47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332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538F-3135-47CB-95FF-89675FDC2882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229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963E-F8C9-4FFE-B335-C7EBC3DD21B7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914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BD2D-3EEA-4F75-977B-85A44CC06F36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6482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1700A-B250-4D33-AC2A-F49F116AE1B1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434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46BA5-79D3-4D07-A345-6A10C9146F14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309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AC45-B969-4B75-ACC6-DC0F230762C2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11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8008-1AA2-4AA8-B340-56FF6FD94424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180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77313-B1BE-4CA6-9747-80547730A3EA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38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1574-D179-48B3-B9F3-22F9BF18C950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12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9D682-2135-49F1-BC6D-428CA6ECE391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302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47F7-FE72-4C4D-97C3-ED65A0CD09C3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265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9F5B4-72BB-4830-9817-F76879B51C79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40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7B80B-9AF2-4BC3-A90E-C52B10484403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86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9EB4-4D03-4E73-A51C-30CF1288235C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024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0A3A5-1E31-4894-B214-F959DE4E6D4F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91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9.png"/><Relationship Id="rId5" Type="http://schemas.openxmlformats.org/officeDocument/2006/relationships/image" Target="../media/image8.png"/><Relationship Id="rId10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9.png"/><Relationship Id="rId3" Type="http://schemas.openxmlformats.org/officeDocument/2006/relationships/image" Target="../media/image5.jpe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0" Type="http://schemas.openxmlformats.org/officeDocument/2006/relationships/image" Target="../media/image30.png"/><Relationship Id="rId4" Type="http://schemas.openxmlformats.org/officeDocument/2006/relationships/image" Target="../media/image6.png"/><Relationship Id="rId9" Type="http://schemas.openxmlformats.org/officeDocument/2006/relationships/image" Target="../media/image29.png"/><Relationship Id="rId1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6000" dirty="0" smtClean="0"/>
              <a:t>Storyboard </a:t>
            </a:r>
            <a:endParaRPr lang="en-GB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Hospitality </a:t>
            </a:r>
            <a:endParaRPr lang="en-GB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29300" y="6041362"/>
            <a:ext cx="2295525" cy="365125"/>
          </a:xfrm>
        </p:spPr>
        <p:txBody>
          <a:bodyPr/>
          <a:lstStyle/>
          <a:p>
            <a:fld id="{F636B048-C7F1-4345-BA8A-E741F722B3A6}" type="datetime2">
              <a:rPr lang="en-GB" sz="1000" smtClean="0">
                <a:solidFill>
                  <a:schemeClr val="tx1"/>
                </a:solidFill>
              </a:rPr>
              <a:t>Tuesday, 01 March 2016</a:t>
            </a:fld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smtClean="0">
                <a:solidFill>
                  <a:schemeClr val="tx1"/>
                </a:solidFill>
              </a:rPr>
              <a:t>Jomin Kaitholil George</a:t>
            </a:r>
            <a:endParaRPr lang="en-GB" sz="100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75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Tuesday, 01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10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40" y="2401563"/>
            <a:ext cx="2104009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Useful Links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26599" y="2177292"/>
            <a:ext cx="2156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Useful Links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www.truckinsurancequote.co.uk/wp-content/uploads/2014/07/useful_link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40" y="2415196"/>
            <a:ext cx="2104010" cy="65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18"/>
          <p:cNvSpPr/>
          <p:nvPr/>
        </p:nvSpPr>
        <p:spPr>
          <a:xfrm>
            <a:off x="1775998" y="3246887"/>
            <a:ext cx="1974035" cy="700273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30667" y="3266689"/>
            <a:ext cx="776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NHS Choices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667" y="3443079"/>
            <a:ext cx="184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 smtClean="0">
                <a:solidFill>
                  <a:schemeClr val="bg1">
                    <a:lumMod val="85000"/>
                  </a:schemeClr>
                </a:solidFill>
              </a:rPr>
              <a:t>For news and advice on a range of topics including health care &amp; support and your nearest services</a:t>
            </a:r>
            <a:endParaRPr lang="en-GB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775998" y="4111906"/>
            <a:ext cx="1974035" cy="700273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30667" y="4131708"/>
            <a:ext cx="5886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First Aid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30667" y="4308098"/>
            <a:ext cx="1842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 smtClean="0">
                <a:solidFill>
                  <a:schemeClr val="bg1">
                    <a:lumMod val="85000"/>
                  </a:schemeClr>
                </a:solidFill>
              </a:rPr>
              <a:t>Advice on basic first aid and how to put together a home first aid kit</a:t>
            </a:r>
            <a:endParaRPr lang="en-GB" sz="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010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Tuesday, 01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11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Send Feedback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37640" y="2177292"/>
            <a:ext cx="2120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Send Feedback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802494" y="3815996"/>
            <a:ext cx="1974035" cy="657151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801224" y="3853506"/>
            <a:ext cx="19753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Write your feedback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727867" y="2499350"/>
            <a:ext cx="2040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We greatly value your feedback to help us maintain our features to the best. You could make a real difference to our service and it would really help us understand what we have to do in order to give a better service to our customer. 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1637" y="3429196"/>
            <a:ext cx="187084" cy="17938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4099" y="3434305"/>
            <a:ext cx="187084" cy="17938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806" y="3442396"/>
            <a:ext cx="187084" cy="17938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7268" y="3447505"/>
            <a:ext cx="187084" cy="1793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7975" y="3442915"/>
            <a:ext cx="187084" cy="179385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1727867" y="5055342"/>
            <a:ext cx="2122019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26598" y="5030503"/>
            <a:ext cx="21239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Submit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838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Tuesday, 01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12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40" y="2401563"/>
            <a:ext cx="2104009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About the app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26599" y="2177292"/>
            <a:ext cx="2156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About the app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://buddyloans-blog.s3-eu-central-1.amazonaws.com/app/uploads/2015/02/nhs-scheme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0" b="27923"/>
          <a:stretch/>
        </p:blipFill>
        <p:spPr bwMode="auto">
          <a:xfrm>
            <a:off x="1734218" y="2415541"/>
            <a:ext cx="2116938" cy="73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1734218" y="4876800"/>
            <a:ext cx="2116938" cy="389036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34217" y="4950995"/>
            <a:ext cx="2107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Developed by</a:t>
            </a:r>
          </a:p>
          <a:p>
            <a:pPr algn="ctr"/>
            <a:r>
              <a:rPr lang="en-GB" sz="700" b="1" dirty="0" smtClean="0">
                <a:solidFill>
                  <a:schemeClr val="bg1"/>
                </a:solidFill>
              </a:rPr>
              <a:t>Jomin George</a:t>
            </a:r>
            <a:endParaRPr lang="en-GB" sz="7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3296" y="5104780"/>
            <a:ext cx="102662" cy="10266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798858" y="3238501"/>
            <a:ext cx="19806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785982" y="3261360"/>
            <a:ext cx="20401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GB" sz="800" dirty="0" smtClean="0">
              <a:solidFill>
                <a:schemeClr val="bg1"/>
              </a:solidFill>
            </a:endParaRPr>
          </a:p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NHS provide two different helpline for the patient, 111 service is free telephone service which a team of fully trained advisers there to assist you 24 hours a day, 365 days a year.</a:t>
            </a:r>
          </a:p>
          <a:p>
            <a:pPr algn="just"/>
            <a:endParaRPr lang="en-GB" sz="800" dirty="0">
              <a:solidFill>
                <a:schemeClr val="bg1"/>
              </a:solidFill>
            </a:endParaRPr>
          </a:p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999 is an emergency number and only ring this number if you or the patient you ringing for is </a:t>
            </a:r>
            <a:r>
              <a:rPr lang="en-GB" sz="800" dirty="0" smtClean="0">
                <a:solidFill>
                  <a:schemeClr val="bg1"/>
                </a:solidFill>
              </a:rPr>
              <a:t>seeking for urgent care</a:t>
            </a:r>
            <a:endParaRPr lang="en-GB" sz="800" dirty="0" smtClean="0">
              <a:solidFill>
                <a:schemeClr val="bg1"/>
              </a:solidFill>
            </a:endParaRPr>
          </a:p>
          <a:p>
            <a:pPr algn="just"/>
            <a:endParaRPr lang="en-GB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835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00025"/>
            <a:ext cx="8596668" cy="1153297"/>
          </a:xfrm>
        </p:spPr>
        <p:txBody>
          <a:bodyPr>
            <a:normAutofit/>
          </a:bodyPr>
          <a:lstStyle/>
          <a:p>
            <a:r>
              <a:rPr lang="en-US" dirty="0" smtClean="0"/>
              <a:t>Structure </a:t>
            </a:r>
            <a:endParaRPr lang="en-GB" dirty="0"/>
          </a:p>
        </p:txBody>
      </p:sp>
      <p:sp>
        <p:nvSpPr>
          <p:cNvPr id="39" name="Date Placeholder 38"/>
          <p:cNvSpPr>
            <a:spLocks noGrp="1"/>
          </p:cNvSpPr>
          <p:nvPr>
            <p:ph type="dt" sz="half" idx="10"/>
          </p:nvPr>
        </p:nvSpPr>
        <p:spPr>
          <a:xfrm>
            <a:off x="6281295" y="6041362"/>
            <a:ext cx="1835777" cy="365125"/>
          </a:xfrm>
        </p:spPr>
        <p:txBody>
          <a:bodyPr/>
          <a:lstStyle/>
          <a:p>
            <a:fld id="{BAA208EE-30F3-4A6B-9D94-7D89D666155F}" type="datetime2">
              <a:rPr lang="en-GB" sz="1000" smtClean="0">
                <a:solidFill>
                  <a:schemeClr val="tx1"/>
                </a:solidFill>
              </a:rPr>
              <a:t>Tuesday, 01 March 2016</a:t>
            </a:fld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0" name="Footer Placeholder 3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tx1"/>
                </a:solidFill>
              </a:rPr>
              <a:t>Jomin Kaitholil George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2</a:t>
            </a:fld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3762375" y="1353322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Login</a:t>
            </a:r>
            <a:endParaRPr lang="en-GB" sz="1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>
            <a:stCxn id="9" idx="2"/>
          </p:cNvCxnSpPr>
          <p:nvPr/>
        </p:nvCxnSpPr>
        <p:spPr>
          <a:xfrm>
            <a:off x="4348163" y="1705748"/>
            <a:ext cx="1" cy="2857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88988" y="1991496"/>
            <a:ext cx="355917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88988" y="199149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03200" y="2277245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Forgot-password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4348163" y="1991496"/>
            <a:ext cx="137636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734050" y="199149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5138737" y="2277245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Homepage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678180" y="2915421"/>
            <a:ext cx="485775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34050" y="2629671"/>
            <a:ext cx="1" cy="2857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535932" y="2915419"/>
            <a:ext cx="393466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67068" y="2915419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81280" y="3227369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Profile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137392" y="2921363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551604" y="3217833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Find Services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539932" y="2915418"/>
            <a:ext cx="0" cy="275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5954144" y="3201168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Call for help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03500" y="291720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3017712" y="3213676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Remainders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068835" y="291720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4483047" y="3213676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Appointments 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742459" y="1998930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2156671" y="2284679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Register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005265" y="2904698"/>
            <a:ext cx="0" cy="275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7419477" y="3190448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Send Feedback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9470596" y="2919938"/>
            <a:ext cx="0" cy="275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8884808" y="3205688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About the app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50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69" y="966428"/>
            <a:ext cx="2241216" cy="3958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00025"/>
            <a:ext cx="8596668" cy="1153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Sign Un, Sign In and Forgot Password Screen</a:t>
            </a:r>
            <a:endParaRPr lang="en-GB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71" y="1800239"/>
            <a:ext cx="1769857" cy="312515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05" y="1800239"/>
            <a:ext cx="1769858" cy="3125154"/>
          </a:xfrm>
          <a:prstGeom prst="rect">
            <a:avLst/>
          </a:prstGeom>
        </p:spPr>
      </p:pic>
      <p:sp>
        <p:nvSpPr>
          <p:cNvPr id="39" name="Date Placeholder 38"/>
          <p:cNvSpPr>
            <a:spLocks noGrp="1"/>
          </p:cNvSpPr>
          <p:nvPr>
            <p:ph type="dt" sz="half" idx="10"/>
          </p:nvPr>
        </p:nvSpPr>
        <p:spPr>
          <a:xfrm>
            <a:off x="6281295" y="6041362"/>
            <a:ext cx="1835777" cy="365125"/>
          </a:xfrm>
        </p:spPr>
        <p:txBody>
          <a:bodyPr/>
          <a:lstStyle/>
          <a:p>
            <a:fld id="{BAA208EE-30F3-4A6B-9D94-7D89D666155F}" type="datetime2">
              <a:rPr lang="en-GB" sz="1000" smtClean="0">
                <a:solidFill>
                  <a:schemeClr val="tx1"/>
                </a:solidFill>
              </a:rPr>
              <a:t>Tuesday, 01 March 2016</a:t>
            </a:fld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0" name="Footer Placeholder 3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tx1"/>
                </a:solidFill>
              </a:rPr>
              <a:t>Jomin Kaitholil George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9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52425"/>
            <a:ext cx="8596668" cy="684694"/>
          </a:xfrm>
        </p:spPr>
        <p:txBody>
          <a:bodyPr/>
          <a:lstStyle/>
          <a:p>
            <a:r>
              <a:rPr lang="en-GB" dirty="0" smtClean="0"/>
              <a:t>Home Page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47489" y="6041362"/>
            <a:ext cx="2669583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Tuesday, 01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4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87" y="1037119"/>
            <a:ext cx="2707429" cy="4782500"/>
          </a:xfrm>
          <a:prstGeom prst="rect">
            <a:avLst/>
          </a:prstGeom>
        </p:spPr>
      </p:pic>
      <p:pic>
        <p:nvPicPr>
          <p:cNvPr id="1028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949" y="1495196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19" y="2317155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3238983" y="2409596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4257607" y="2409596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3253311" y="3094364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4271935" y="3094364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3255048" y="3779132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4273672" y="3779132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3269376" y="4463900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4288000" y="4463900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371" y="2468368"/>
            <a:ext cx="365323" cy="3784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876" y="2462332"/>
            <a:ext cx="445721" cy="44572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71" y="3828318"/>
            <a:ext cx="456261" cy="45626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7682" y="3851476"/>
            <a:ext cx="381488" cy="37561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9713" y="3180107"/>
            <a:ext cx="419457" cy="41945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3209" y="3180107"/>
            <a:ext cx="419457" cy="419457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238983" y="2865576"/>
            <a:ext cx="8953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Profile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56337" y="2865176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Find Services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261875" y="356325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Remainder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270251" y="3543416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Appointments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285287" y="4251179"/>
            <a:ext cx="8787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Call for help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282424" y="4253456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Useful Links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285287" y="4923281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Send Feedback</a:t>
            </a:r>
            <a:endParaRPr lang="en-GB" sz="700" dirty="0">
              <a:solidFill>
                <a:schemeClr val="bg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7816" y="4496772"/>
            <a:ext cx="446961" cy="446961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4359894" y="4912669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About the app </a:t>
            </a:r>
            <a:endParaRPr lang="en-GB" sz="700" dirty="0">
              <a:solidFill>
                <a:schemeClr val="bg1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26326" y="4498391"/>
            <a:ext cx="396340" cy="454578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872948" y="1776905"/>
            <a:ext cx="1784493" cy="3264471"/>
            <a:chOff x="531422" y="1258862"/>
            <a:chExt cx="2707429" cy="4782500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422" y="1258862"/>
              <a:ext cx="2707429" cy="4782500"/>
            </a:xfrm>
            <a:prstGeom prst="rect">
              <a:avLst/>
            </a:prstGeom>
          </p:spPr>
        </p:pic>
        <p:pic>
          <p:nvPicPr>
            <p:cNvPr id="72" name="Picture 4" descr="https://www.whatdotheyknow.com/request/150554/response/369336/attach/html/3/foiextract20130315-26786-ybc6oe-0-13_4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4" y="1716939"/>
              <a:ext cx="2122488" cy="821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2" descr="http://ipadinsight.com/wp-content/uploads/2013/02/Subtle-Blue-and-Green-iPad-wallpaper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854" y="2538898"/>
              <a:ext cx="2120748" cy="286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3981024">
              <a:off x="1189708" y="3034191"/>
              <a:ext cx="1571156" cy="1574231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189708" y="3636366"/>
              <a:ext cx="156002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 smtClean="0">
                  <a:solidFill>
                    <a:schemeClr val="bg1"/>
                  </a:solidFill>
                </a:rPr>
                <a:t>Loading ..</a:t>
              </a:r>
              <a:endParaRPr lang="en-GB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73951" y="2514601"/>
            <a:ext cx="1398116" cy="131708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134949" y="2082088"/>
            <a:ext cx="2123647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84707" y="2115158"/>
            <a:ext cx="176369" cy="13227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791157" y="2061385"/>
            <a:ext cx="8953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Home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54911" y="2468379"/>
            <a:ext cx="8953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 smtClean="0">
                <a:solidFill>
                  <a:schemeClr val="bg1"/>
                </a:solidFill>
              </a:rPr>
              <a:t>Home</a:t>
            </a:r>
            <a:endParaRPr lang="en-GB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262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45933" y="6041362"/>
            <a:ext cx="2971140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Tuesday, 01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5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29" y="1043705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91" y="1501782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61" y="2323741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010" y="2481846"/>
            <a:ext cx="784266" cy="784266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630591" y="3266112"/>
            <a:ext cx="2122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Jomin George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630591" y="3441086"/>
            <a:ext cx="21220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chemeClr val="bg1"/>
                </a:solidFill>
              </a:rPr>
              <a:t>Last Login: Thursday, February 29, 2016, 15:20:13</a:t>
            </a:r>
            <a:endParaRPr lang="en-GB" sz="600" dirty="0">
              <a:solidFill>
                <a:schemeClr val="bg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716787" y="4282936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275" y="3152692"/>
            <a:ext cx="82343" cy="8234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78007" y="3106729"/>
            <a:ext cx="7338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chemeClr val="bg1"/>
                </a:solidFill>
              </a:rPr>
              <a:t>Change Picture</a:t>
            </a:r>
            <a:endParaRPr lang="en-GB" sz="6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94436" y="4879532"/>
            <a:ext cx="5581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 smtClean="0">
                <a:solidFill>
                  <a:schemeClr val="bg1"/>
                </a:solidFill>
              </a:rPr>
              <a:t>Done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572" y="4324861"/>
            <a:ext cx="93479" cy="58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89022" y="4261498"/>
            <a:ext cx="74411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Email Address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716787" y="4579790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0068" y="4612102"/>
            <a:ext cx="106486" cy="10648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789022" y="4566575"/>
            <a:ext cx="8402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Contact Number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716788" y="3683901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8228" y="3713659"/>
            <a:ext cx="109134" cy="9188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771457" y="3665603"/>
            <a:ext cx="4796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Gender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704947" y="3976251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0744" y="3999377"/>
            <a:ext cx="116618" cy="11661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89022" y="3960998"/>
            <a:ext cx="5613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Language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Isosceles Triangle 13"/>
          <p:cNvSpPr/>
          <p:nvPr/>
        </p:nvSpPr>
        <p:spPr>
          <a:xfrm rot="10800000">
            <a:off x="3513345" y="4020244"/>
            <a:ext cx="113533" cy="51229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Profile</a:t>
            </a:r>
            <a:endParaRPr lang="en-GB" dirty="0"/>
          </a:p>
        </p:txBody>
      </p:sp>
      <p:sp>
        <p:nvSpPr>
          <p:cNvPr id="37" name="Rectangle 36"/>
          <p:cNvSpPr/>
          <p:nvPr/>
        </p:nvSpPr>
        <p:spPr>
          <a:xfrm>
            <a:off x="1640363" y="2105209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8720" y="2138279"/>
            <a:ext cx="176369" cy="13227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639094" y="2085934"/>
            <a:ext cx="21052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Profile</a:t>
            </a:r>
            <a:endParaRPr lang="en-GB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973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Tuesday, 01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6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Find Services</a:t>
            </a:r>
            <a:endParaRPr lang="en-GB" dirty="0"/>
          </a:p>
        </p:txBody>
      </p:sp>
      <p:sp>
        <p:nvSpPr>
          <p:cNvPr id="37" name="Rectangle 36"/>
          <p:cNvSpPr/>
          <p:nvPr/>
        </p:nvSpPr>
        <p:spPr>
          <a:xfrm>
            <a:off x="1828552" y="2482673"/>
            <a:ext cx="900853" cy="626503"/>
          </a:xfrm>
          <a:prstGeom prst="rect">
            <a:avLst/>
          </a:prstGeom>
          <a:solidFill>
            <a:srgbClr val="0066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2847176" y="2482673"/>
            <a:ext cx="900853" cy="626503"/>
          </a:xfrm>
          <a:prstGeom prst="rect">
            <a:avLst/>
          </a:prstGeom>
          <a:solidFill>
            <a:srgbClr val="00B05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1842880" y="3167441"/>
            <a:ext cx="900853" cy="626503"/>
          </a:xfrm>
          <a:prstGeom prst="rect">
            <a:avLst/>
          </a:prstGeom>
          <a:solidFill>
            <a:srgbClr val="FF99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861504" y="3167441"/>
            <a:ext cx="900853" cy="626503"/>
          </a:xfrm>
          <a:prstGeom prst="rect">
            <a:avLst/>
          </a:prstGeom>
          <a:solidFill>
            <a:srgbClr val="CCCC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1844617" y="3852209"/>
            <a:ext cx="900853" cy="626503"/>
          </a:xfrm>
          <a:prstGeom prst="rect">
            <a:avLst/>
          </a:prstGeom>
          <a:solidFill>
            <a:srgbClr val="99336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>
            <a:off x="2863241" y="3852209"/>
            <a:ext cx="900853" cy="626503"/>
          </a:xfrm>
          <a:prstGeom prst="rect">
            <a:avLst/>
          </a:prstGeom>
          <a:solidFill>
            <a:srgbClr val="9966FF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1858945" y="4536977"/>
            <a:ext cx="900853" cy="626503"/>
          </a:xfrm>
          <a:prstGeom prst="rect">
            <a:avLst/>
          </a:prstGeom>
          <a:solidFill>
            <a:srgbClr val="99003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2877569" y="4536977"/>
            <a:ext cx="900853" cy="626503"/>
          </a:xfrm>
          <a:prstGeom prst="rect">
            <a:avLst/>
          </a:prstGeom>
          <a:solidFill>
            <a:srgbClr val="0099CC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/>
          <p:cNvSpPr txBox="1"/>
          <p:nvPr/>
        </p:nvSpPr>
        <p:spPr>
          <a:xfrm>
            <a:off x="1828552" y="2938653"/>
            <a:ext cx="8953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Hospital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845906" y="293825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Pharmacies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851444" y="3636330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Walk-in Centre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59820" y="361649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Fracture Clinic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74856" y="4324256"/>
            <a:ext cx="8787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GP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71993" y="432653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Dentist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874856" y="4996358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Eye-care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49463" y="4985746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Sexual Health</a:t>
            </a:r>
            <a:endParaRPr lang="en-GB" sz="7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435" y="2558982"/>
            <a:ext cx="399064" cy="3990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7435" y="3898343"/>
            <a:ext cx="431726" cy="4317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1750" y="2543001"/>
            <a:ext cx="528913" cy="3504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9793" y="3218423"/>
            <a:ext cx="265423" cy="4408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2343" y="3220507"/>
            <a:ext cx="409248" cy="4092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6123" y="3915173"/>
            <a:ext cx="360166" cy="4287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80579" y="4582666"/>
            <a:ext cx="429516" cy="4295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96555" y="4627533"/>
            <a:ext cx="432606" cy="347824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728133" y="2161511"/>
            <a:ext cx="2090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Find Services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884" y="1121527"/>
            <a:ext cx="2707429" cy="4782500"/>
          </a:xfrm>
          <a:prstGeom prst="rect">
            <a:avLst/>
          </a:prstGeom>
        </p:spPr>
      </p:pic>
      <p:pic>
        <p:nvPicPr>
          <p:cNvPr id="47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46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316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/>
          <p:cNvSpPr/>
          <p:nvPr/>
        </p:nvSpPr>
        <p:spPr>
          <a:xfrm>
            <a:off x="5179806" y="2195240"/>
            <a:ext cx="2137257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43176" y="2228310"/>
            <a:ext cx="176369" cy="132277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5209015" y="2195240"/>
            <a:ext cx="2090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Pharmacies</a:t>
            </a:r>
            <a:endParaRPr lang="en-GB" sz="1000" b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>
            <a:stCxn id="28" idx="3"/>
            <a:endCxn id="46" idx="1"/>
          </p:cNvCxnSpPr>
          <p:nvPr/>
        </p:nvCxnSpPr>
        <p:spPr>
          <a:xfrm>
            <a:off x="4131135" y="3512777"/>
            <a:ext cx="7597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://werneth.mycouncillor.org.uk/files/2015/12/Pharmacy.jp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9" b="1"/>
          <a:stretch/>
        </p:blipFill>
        <p:spPr bwMode="auto">
          <a:xfrm>
            <a:off x="5195310" y="2417445"/>
            <a:ext cx="2121753" cy="78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5243176" y="3214256"/>
            <a:ext cx="2040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>
                <a:solidFill>
                  <a:schemeClr val="bg1"/>
                </a:solidFill>
              </a:rPr>
              <a:t>Lorem ipsum </a:t>
            </a:r>
            <a:r>
              <a:rPr lang="en-GB" sz="800" dirty="0" err="1">
                <a:solidFill>
                  <a:schemeClr val="bg1"/>
                </a:solidFill>
              </a:rPr>
              <a:t>dolor</a:t>
            </a:r>
            <a:r>
              <a:rPr lang="en-GB" sz="800" dirty="0">
                <a:solidFill>
                  <a:schemeClr val="bg1"/>
                </a:solidFill>
              </a:rPr>
              <a:t> sit </a:t>
            </a:r>
            <a:r>
              <a:rPr lang="en-GB" sz="800" dirty="0" err="1">
                <a:solidFill>
                  <a:schemeClr val="bg1"/>
                </a:solidFill>
              </a:rPr>
              <a:t>amet</a:t>
            </a:r>
            <a:r>
              <a:rPr lang="en-GB" sz="800" dirty="0">
                <a:solidFill>
                  <a:schemeClr val="bg1"/>
                </a:solidFill>
              </a:rPr>
              <a:t>, </a:t>
            </a:r>
            <a:r>
              <a:rPr lang="en-GB" sz="800" dirty="0" err="1">
                <a:solidFill>
                  <a:schemeClr val="bg1"/>
                </a:solidFill>
              </a:rPr>
              <a:t>consectetuer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adipiscing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elit</a:t>
            </a:r>
            <a:r>
              <a:rPr lang="en-GB" sz="800" dirty="0">
                <a:solidFill>
                  <a:schemeClr val="bg1"/>
                </a:solidFill>
              </a:rPr>
              <a:t>. </a:t>
            </a:r>
            <a:r>
              <a:rPr lang="en-GB" sz="800" dirty="0" err="1">
                <a:solidFill>
                  <a:schemeClr val="bg1"/>
                </a:solidFill>
              </a:rPr>
              <a:t>Aenean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commodo</a:t>
            </a:r>
            <a:r>
              <a:rPr lang="en-GB" sz="800" dirty="0">
                <a:solidFill>
                  <a:schemeClr val="bg1"/>
                </a:solidFill>
              </a:rPr>
              <a:t> ligula </a:t>
            </a:r>
            <a:r>
              <a:rPr lang="en-GB" sz="800" dirty="0" err="1">
                <a:solidFill>
                  <a:schemeClr val="bg1"/>
                </a:solidFill>
              </a:rPr>
              <a:t>eget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dolor</a:t>
            </a:r>
            <a:r>
              <a:rPr lang="en-GB" sz="800" dirty="0">
                <a:solidFill>
                  <a:schemeClr val="bg1"/>
                </a:solidFill>
              </a:rPr>
              <a:t>. </a:t>
            </a:r>
            <a:r>
              <a:rPr lang="en-GB" sz="800" dirty="0" err="1">
                <a:solidFill>
                  <a:schemeClr val="bg1"/>
                </a:solidFill>
              </a:rPr>
              <a:t>Aenean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massa</a:t>
            </a:r>
            <a:r>
              <a:rPr lang="en-GB" sz="800" dirty="0">
                <a:solidFill>
                  <a:schemeClr val="bg1"/>
                </a:solidFill>
              </a:rPr>
              <a:t>. Cum </a:t>
            </a:r>
            <a:r>
              <a:rPr lang="en-GB" sz="800" dirty="0" err="1">
                <a:solidFill>
                  <a:schemeClr val="bg1"/>
                </a:solidFill>
              </a:rPr>
              <a:t>sociis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natoque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penatibus</a:t>
            </a:r>
            <a:r>
              <a:rPr lang="en-GB" sz="800" dirty="0">
                <a:solidFill>
                  <a:schemeClr val="bg1"/>
                </a:solidFill>
              </a:rPr>
              <a:t> et </a:t>
            </a:r>
            <a:r>
              <a:rPr lang="en-GB" sz="800" dirty="0" err="1">
                <a:solidFill>
                  <a:schemeClr val="bg1"/>
                </a:solidFill>
              </a:rPr>
              <a:t>magnis</a:t>
            </a:r>
            <a:r>
              <a:rPr lang="en-GB" sz="800" dirty="0">
                <a:solidFill>
                  <a:schemeClr val="bg1"/>
                </a:solidFill>
              </a:rPr>
              <a:t> dis parturient </a:t>
            </a:r>
            <a:r>
              <a:rPr lang="en-GB" sz="800" dirty="0" err="1">
                <a:solidFill>
                  <a:schemeClr val="bg1"/>
                </a:solidFill>
              </a:rPr>
              <a:t>montes</a:t>
            </a:r>
            <a:r>
              <a:rPr lang="en-GB" sz="800" dirty="0">
                <a:solidFill>
                  <a:schemeClr val="bg1"/>
                </a:solidFill>
              </a:rPr>
              <a:t>, </a:t>
            </a:r>
            <a:r>
              <a:rPr lang="en-GB" sz="800" dirty="0" err="1">
                <a:solidFill>
                  <a:schemeClr val="bg1"/>
                </a:solidFill>
              </a:rPr>
              <a:t>nascetur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ridiculus</a:t>
            </a:r>
            <a:r>
              <a:rPr lang="en-GB" sz="800" dirty="0">
                <a:solidFill>
                  <a:schemeClr val="bg1"/>
                </a:solidFill>
              </a:rPr>
              <a:t> mus</a:t>
            </a:r>
            <a:r>
              <a:rPr lang="en-GB" sz="800" dirty="0" smtClean="0">
                <a:solidFill>
                  <a:schemeClr val="bg1"/>
                </a:solidFill>
              </a:rPr>
              <a:t>.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www.isostech.com/wp-content/uploads/2014/06/GoogleMap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177" y="4182588"/>
            <a:ext cx="2040158" cy="101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36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Tuesday, 01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7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Remainder 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37640" y="2177292"/>
            <a:ext cx="2120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Remainder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804573" y="2510662"/>
            <a:ext cx="1974035" cy="23630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59242" y="2530464"/>
            <a:ext cx="3978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Date</a:t>
            </a:r>
            <a:endParaRPr lang="en-GB" sz="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804573" y="2883815"/>
            <a:ext cx="1974035" cy="23630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59242" y="2903617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Time</a:t>
            </a:r>
            <a:endParaRPr lang="en-GB" sz="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791816" y="3260793"/>
            <a:ext cx="1974035" cy="23630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46485" y="3280595"/>
            <a:ext cx="933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Remainder Type</a:t>
            </a:r>
            <a:endParaRPr lang="en-GB" sz="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Isosceles Triangle 36"/>
          <p:cNvSpPr/>
          <p:nvPr/>
        </p:nvSpPr>
        <p:spPr>
          <a:xfrm rot="10800000">
            <a:off x="3539189" y="3315582"/>
            <a:ext cx="179120" cy="127293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1727867" y="5055342"/>
            <a:ext cx="2122019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26598" y="5030503"/>
            <a:ext cx="21239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Save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915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Tuesday, 01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8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Appointments 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37640" y="2177292"/>
            <a:ext cx="2120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Appointments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804573" y="2510662"/>
            <a:ext cx="1968357" cy="23630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00432" y="2530464"/>
            <a:ext cx="4956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Date |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78006" y="2529053"/>
            <a:ext cx="5469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 Time |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77297" y="2533160"/>
            <a:ext cx="881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  Description |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89091" y="2529053"/>
            <a:ext cx="590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   Delete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793241" y="2776654"/>
            <a:ext cx="1968357" cy="23630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00447" y="2821394"/>
            <a:ext cx="58381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28.02.2016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37878" y="2810169"/>
            <a:ext cx="4700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10:00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628086" y="2806105"/>
            <a:ext cx="731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Prescription  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227634" y="2818396"/>
            <a:ext cx="45168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bg1"/>
                </a:solidFill>
              </a:rPr>
              <a:t>X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05895" y="3081923"/>
            <a:ext cx="1968357" cy="23630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13101" y="3126663"/>
            <a:ext cx="58381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02.03.2016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50532" y="3115438"/>
            <a:ext cx="4700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14:00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640740" y="3111374"/>
            <a:ext cx="731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Follow up     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40288" y="3123665"/>
            <a:ext cx="45168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bg1"/>
                </a:solidFill>
              </a:rPr>
              <a:t>X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13101" y="3399158"/>
            <a:ext cx="1968357" cy="23630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20307" y="3443898"/>
            <a:ext cx="58381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03.03.2016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257738" y="3432673"/>
            <a:ext cx="4700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12:00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647946" y="3428609"/>
            <a:ext cx="731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Fracture Clinic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47494" y="3440900"/>
            <a:ext cx="45168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bg1"/>
                </a:solidFill>
              </a:rPr>
              <a:t>X</a:t>
            </a:r>
            <a:endParaRPr lang="en-GB" sz="7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154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Tuesday, 01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9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40" y="2401563"/>
            <a:ext cx="2104009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Call for help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26599" y="2177292"/>
            <a:ext cx="2156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Call for help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727867" y="5055342"/>
            <a:ext cx="103765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26597" y="5030503"/>
            <a:ext cx="1038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Call 999</a:t>
            </a:r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://msinetpub.vo.llnwd.net/d1/matthester/blog/images/PowerShell-Not-your-Fathers-Command-Line_780C/image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6" b="17094"/>
          <a:stretch/>
        </p:blipFill>
        <p:spPr bwMode="auto">
          <a:xfrm>
            <a:off x="1737641" y="2405447"/>
            <a:ext cx="2110460" cy="85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785982" y="3261360"/>
            <a:ext cx="20401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GB" sz="800" dirty="0" smtClean="0">
              <a:solidFill>
                <a:schemeClr val="bg1"/>
              </a:solidFill>
            </a:endParaRPr>
          </a:p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NHS provide two different helpline for the patient, 111 service is free telephone service which a team of fully trained advisers there to assist you 24 hours a day, 365 days a year.</a:t>
            </a:r>
          </a:p>
          <a:p>
            <a:pPr algn="just"/>
            <a:endParaRPr lang="en-GB" sz="800" dirty="0">
              <a:solidFill>
                <a:schemeClr val="bg1"/>
              </a:solidFill>
            </a:endParaRPr>
          </a:p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999 is an emergency number and only ring this number if you or the patient you ringing for is </a:t>
            </a:r>
            <a:r>
              <a:rPr lang="en-GB" sz="800" dirty="0" smtClean="0">
                <a:solidFill>
                  <a:schemeClr val="bg1"/>
                </a:solidFill>
              </a:rPr>
              <a:t>seeking for urgent care</a:t>
            </a:r>
            <a:endParaRPr lang="en-GB" sz="800" dirty="0" smtClean="0">
              <a:solidFill>
                <a:schemeClr val="bg1"/>
              </a:solidFill>
            </a:endParaRPr>
          </a:p>
          <a:p>
            <a:pPr algn="just"/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75032" y="5055342"/>
            <a:ext cx="1059181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92871" y="5030503"/>
            <a:ext cx="1038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Call 111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28518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537</TotalTime>
  <Words>460</Words>
  <Application>Microsoft Office PowerPoint</Application>
  <PresentationFormat>Widescreen</PresentationFormat>
  <Paragraphs>137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Trebuchet MS</vt:lpstr>
      <vt:lpstr>Wingdings 3</vt:lpstr>
      <vt:lpstr>Facet</vt:lpstr>
      <vt:lpstr>Storyboard </vt:lpstr>
      <vt:lpstr>Structure </vt:lpstr>
      <vt:lpstr>Sign Un, Sign In and Forgot Password Screen</vt:lpstr>
      <vt:lpstr>Home Page </vt:lpstr>
      <vt:lpstr>Profile</vt:lpstr>
      <vt:lpstr>Find Services</vt:lpstr>
      <vt:lpstr>Remainder </vt:lpstr>
      <vt:lpstr>Appointments </vt:lpstr>
      <vt:lpstr>Call for help</vt:lpstr>
      <vt:lpstr>Useful Links</vt:lpstr>
      <vt:lpstr>Send Feedback</vt:lpstr>
      <vt:lpstr>About the app</vt:lpstr>
    </vt:vector>
  </TitlesOfParts>
  <Company>Newcastle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Jomin Kaitholil George (UG)</dc:creator>
  <cp:lastModifiedBy>Jomin George</cp:lastModifiedBy>
  <cp:revision>272</cp:revision>
  <dcterms:created xsi:type="dcterms:W3CDTF">2016-02-04T10:48:13Z</dcterms:created>
  <dcterms:modified xsi:type="dcterms:W3CDTF">2016-03-01T10:47:09Z</dcterms:modified>
</cp:coreProperties>
</file>